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4701b9ee3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4701b9ee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d4701b9ee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d4701b9ee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d4701b9e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d4701b9e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4701b9ee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4701b9ee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d4701b9ee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d4701b9ee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4701b9ee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d4701b9ee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4701b9ee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d4701b9ee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4701b9ee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4701b9ee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4701b9ee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4701b9ee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4701b9ee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d4701b9ee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Электронный дневник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Автор: В.В.Лейнис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Выводы и дальнейшая жизнь проекта</a:t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Проект оправдал себя по задачам, но не достиг своего предела.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146125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7212175" y="2520575"/>
            <a:ext cx="1583400" cy="7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Возникновение идеи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Урок это идея, а идея это проект.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1225" y="1713925"/>
            <a:ext cx="4008548" cy="300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2198" y="0"/>
            <a:ext cx="555960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чего нужен этот проект?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Удобство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Навык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Улучшение предшественника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225" y="2263000"/>
            <a:ext cx="4940974" cy="277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Базовое понимание REST API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Работа с HTML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Создание базы данных с отношением многие ко многим через промежуточные таблицы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Чутка красоты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Финальные штрихи; доработка для потребителя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0113" y="2454325"/>
            <a:ext cx="2162175" cy="2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Тонкости в процессе реализации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“Работает - не трогай” - народная пословица программистов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9163" y="2425738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63350" y="-969950"/>
            <a:ext cx="14484620" cy="905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15850" y="-1941025"/>
            <a:ext cx="13248682" cy="828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5525" y="-816425"/>
            <a:ext cx="15848351" cy="99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